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0" r:id="rId3"/>
    <p:sldId id="301" r:id="rId4"/>
    <p:sldId id="302" r:id="rId5"/>
    <p:sldId id="303" r:id="rId6"/>
    <p:sldId id="304" r:id="rId7"/>
    <p:sldId id="305" r:id="rId8"/>
    <p:sldId id="310" r:id="rId9"/>
    <p:sldId id="306" r:id="rId10"/>
    <p:sldId id="307" r:id="rId11"/>
    <p:sldId id="309" r:id="rId12"/>
    <p:sldId id="314" r:id="rId13"/>
    <p:sldId id="311" r:id="rId14"/>
    <p:sldId id="312" r:id="rId15"/>
    <p:sldId id="313" r:id="rId16"/>
    <p:sldId id="329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30" r:id="rId27"/>
    <p:sldId id="324" r:id="rId28"/>
    <p:sldId id="325" r:id="rId29"/>
    <p:sldId id="326" r:id="rId30"/>
    <p:sldId id="331" r:id="rId31"/>
    <p:sldId id="327" r:id="rId32"/>
    <p:sldId id="332" r:id="rId33"/>
    <p:sldId id="32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Leiomyoma—Gross and Microscopy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26993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161256"/>
            <a:ext cx="753268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004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Endometrial carcinoma</a:t>
            </a:r>
            <a:endParaRPr lang="ar-SA" sz="4000" b="1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208912" cy="531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579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Cervical Cancer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561677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Cancer cervix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136904" cy="5345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 rot="18515979">
            <a:off x="3624222" y="46438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01202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Squamous cell carcinoma of the cervix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80828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324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Adenocarcinoma of the cervix</a:t>
            </a:r>
            <a:endParaRPr lang="ar-SA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760024" cy="534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56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Ovarian tumors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960790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3528392" cy="4137323"/>
          </a:xfrm>
        </p:spPr>
        <p:txBody>
          <a:bodyPr/>
          <a:lstStyle/>
          <a:p>
            <a:r>
              <a:rPr lang="en-US" dirty="0" smtClean="0"/>
              <a:t>Usually bilateral.</a:t>
            </a:r>
          </a:p>
          <a:p>
            <a:r>
              <a:rPr lang="en-US" dirty="0" smtClean="0"/>
              <a:t>Reach a huge size.</a:t>
            </a:r>
          </a:p>
          <a:p>
            <a:r>
              <a:rPr lang="en-US" dirty="0" smtClean="0"/>
              <a:t>On bisection, it is usually unilocular and filled with clear serous fluid. </a:t>
            </a:r>
            <a:endParaRPr lang="ar-SA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799"/>
            <a:ext cx="4859029" cy="467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510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36104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56895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034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43" y="620688"/>
            <a:ext cx="8496944" cy="792088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Bilateral serous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cystadenocarcinoma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i="1" u="sng" dirty="0" smtClean="0">
                <a:solidFill>
                  <a:srgbClr val="C00000"/>
                </a:solidFill>
              </a:rPr>
              <a:t/>
            </a:r>
            <a:br>
              <a:rPr lang="en-US" b="1" i="1" u="sng" dirty="0" smtClean="0">
                <a:solidFill>
                  <a:srgbClr val="C00000"/>
                </a:solidFill>
              </a:rPr>
            </a:br>
            <a:endParaRPr lang="ar-S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5276"/>
            <a:ext cx="8064896" cy="526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216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940" y="404664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Multiple interstitial leiomyomas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56376" cy="5172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65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varian serous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cystadenocarcinoma</a:t>
            </a:r>
            <a:endParaRPr lang="ar-S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1"/>
            <a:ext cx="7386203" cy="486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447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3672408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Usually unilateral</a:t>
            </a:r>
            <a:r>
              <a:rPr lang="en-US" sz="2800" dirty="0"/>
              <a:t>.</a:t>
            </a:r>
            <a:endParaRPr lang="en-US" sz="2800" dirty="0" smtClean="0"/>
          </a:p>
          <a:p>
            <a:r>
              <a:rPr lang="en-US" sz="2800" dirty="0" smtClean="0"/>
              <a:t>Reach a huge size.</a:t>
            </a:r>
          </a:p>
          <a:p>
            <a:r>
              <a:rPr lang="en-US" sz="2800" dirty="0" smtClean="0"/>
              <a:t>On bisection, it is </a:t>
            </a:r>
            <a:r>
              <a:rPr lang="en-US" sz="2800" dirty="0" err="1" smtClean="0"/>
              <a:t>multilocular</a:t>
            </a:r>
            <a:r>
              <a:rPr lang="en-US" sz="2800" dirty="0" smtClean="0"/>
              <a:t> and filled with mucinous material.</a:t>
            </a:r>
            <a:endParaRPr lang="ar-SA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28800"/>
            <a:ext cx="4967114" cy="435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766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86409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176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Mucinous </a:t>
            </a:r>
            <a:r>
              <a:rPr lang="en-US" sz="4000" b="1" dirty="0" err="1" smtClean="0">
                <a:solidFill>
                  <a:srgbClr val="FF0000"/>
                </a:solidFill>
              </a:rPr>
              <a:t>cystadenocarcinoma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60" y="1268760"/>
            <a:ext cx="82329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4270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 Mucinous </a:t>
            </a:r>
            <a:r>
              <a:rPr lang="en-US" b="1" dirty="0" err="1">
                <a:solidFill>
                  <a:srgbClr val="FF0000"/>
                </a:solidFill>
              </a:rPr>
              <a:t>cystadenocarcinoma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63162" y="-22802"/>
            <a:ext cx="4905708" cy="792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228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6142385" cy="614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7009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</a:t>
            </a:r>
            <a:r>
              <a:rPr lang="en-US" sz="8000" dirty="0" err="1" smtClean="0"/>
              <a:t>Dermoid</a:t>
            </a:r>
            <a:r>
              <a:rPr lang="en-US" sz="8000" dirty="0" smtClean="0"/>
              <a:t> cyst-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Benign Cystic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   </a:t>
            </a:r>
            <a:r>
              <a:rPr lang="en-US" sz="8000" dirty="0" err="1" smtClean="0"/>
              <a:t>teratoma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13771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2448272" cy="3096344"/>
          </a:xfrm>
        </p:spPr>
        <p:txBody>
          <a:bodyPr>
            <a:noAutofit/>
          </a:bodyPr>
          <a:lstStyle/>
          <a:p>
            <a:pPr algn="l"/>
            <a:r>
              <a:rPr lang="en-US" sz="2400" dirty="0" err="1"/>
              <a:t>D</a:t>
            </a:r>
            <a:r>
              <a:rPr lang="en-US" sz="2400" dirty="0" err="1" smtClean="0"/>
              <a:t>ermoid</a:t>
            </a:r>
            <a:r>
              <a:rPr lang="en-US" sz="2400" dirty="0" smtClean="0"/>
              <a:t> </a:t>
            </a:r>
            <a:r>
              <a:rPr lang="en-US" sz="2400" dirty="0"/>
              <a:t>cyst is filled with greasy material (keratin and sebaceous secretions) and shows tufts of hair</a:t>
            </a:r>
            <a:endParaRPr lang="ar-SA" sz="24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64704"/>
            <a:ext cx="5903513" cy="522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9264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3240360" cy="2367136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A </a:t>
            </a:r>
            <a:r>
              <a:rPr lang="en-US" sz="2400" dirty="0" err="1"/>
              <a:t>dermoid</a:t>
            </a:r>
            <a:r>
              <a:rPr lang="en-US" sz="2400" dirty="0"/>
              <a:t> cyst showing bone (mesodermal derivative) adjacent to keratinized epidermis (ectodermal derivative). </a:t>
            </a:r>
            <a:endParaRPr lang="ar-SA" sz="24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7639"/>
            <a:ext cx="5472608" cy="561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9577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11" y="1628800"/>
            <a:ext cx="2530624" cy="2727176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This photo shows </a:t>
            </a:r>
            <a:r>
              <a:rPr lang="en-US" sz="2000" dirty="0"/>
              <a:t>mesodermal derivatives such as smooth muscle and cartilage and endodermal derivative such as gastrointestinal epithelium.</a:t>
            </a:r>
            <a:endParaRPr lang="ar-SA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6191250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457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Whorly</a:t>
            </a:r>
            <a:r>
              <a:rPr lang="en-US" sz="3200" dirty="0" smtClean="0"/>
              <a:t> cut surface of leiomyoma</a:t>
            </a:r>
            <a:endParaRPr lang="ar-S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8559"/>
            <a:ext cx="8352928" cy="562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00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8458200" cy="55927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000" dirty="0" smtClean="0"/>
              <a:t>  Malignant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</a:t>
            </a:r>
            <a:r>
              <a:rPr lang="en-US" sz="8000" dirty="0" err="1" smtClean="0"/>
              <a:t>Teratoma</a:t>
            </a:r>
            <a:r>
              <a:rPr lang="en-US" sz="8000" dirty="0" smtClean="0"/>
              <a:t>—  </a:t>
            </a:r>
          </a:p>
          <a:p>
            <a:pPr marL="0" indent="0">
              <a:buNone/>
            </a:pPr>
            <a:r>
              <a:rPr lang="en-US" sz="8000" dirty="0" smtClean="0"/>
              <a:t>Immature </a:t>
            </a:r>
            <a:r>
              <a:rPr lang="en-US" sz="8000" dirty="0" err="1" smtClean="0"/>
              <a:t>teratoma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7187618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Immature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teratoma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20" y="1412776"/>
            <a:ext cx="6191250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683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     PCOD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010633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Polycystic ovary disease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07261"/>
            <a:ext cx="5427779" cy="4190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26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32610"/>
            <a:ext cx="6840760" cy="493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068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86486"/>
            <a:ext cx="6984776" cy="523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149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9934"/>
            <a:ext cx="8141309" cy="507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781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92887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280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Endometrial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Carcinoma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256068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Endometrial carcinoma</a:t>
            </a:r>
            <a:endParaRPr lang="ar-SA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385720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09746" y="2175644"/>
            <a:ext cx="5243014" cy="374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19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179</Words>
  <Application>Microsoft Office PowerPoint</Application>
  <PresentationFormat>On-screen Show (4:3)</PresentationFormat>
  <Paragraphs>42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Multiple interstitial leiomyomas</vt:lpstr>
      <vt:lpstr>Whorly cut surface of leiomyoma</vt:lpstr>
      <vt:lpstr>Leiomyoma</vt:lpstr>
      <vt:lpstr>Leiomyoma</vt:lpstr>
      <vt:lpstr>Leiomyoma</vt:lpstr>
      <vt:lpstr>Leiomyoma</vt:lpstr>
      <vt:lpstr>PowerPoint Presentation</vt:lpstr>
      <vt:lpstr>Endometrial carcinoma</vt:lpstr>
      <vt:lpstr>PowerPoint Presentation</vt:lpstr>
      <vt:lpstr>Endometrial carcinoma</vt:lpstr>
      <vt:lpstr>PowerPoint Presentation</vt:lpstr>
      <vt:lpstr>Cancer cervix</vt:lpstr>
      <vt:lpstr>Squamous cell carcinoma of the cervix</vt:lpstr>
      <vt:lpstr>Adenocarcinoma of the cervix</vt:lpstr>
      <vt:lpstr>PowerPoint Presentation</vt:lpstr>
      <vt:lpstr>Serous cystadenoma</vt:lpstr>
      <vt:lpstr>Serous cystadenoma </vt:lpstr>
      <vt:lpstr>Bilateral serous cystadenocarcinoma:  </vt:lpstr>
      <vt:lpstr>Ovarian serous cystadenocarcinoma</vt:lpstr>
      <vt:lpstr>Mucinous cystadenoma</vt:lpstr>
      <vt:lpstr>Mucinous cystadenoma</vt:lpstr>
      <vt:lpstr>Mucinous cystadenocarcinoma </vt:lpstr>
      <vt:lpstr> Mucinous cystadenocarcinoma</vt:lpstr>
      <vt:lpstr>PowerPoint Presentation</vt:lpstr>
      <vt:lpstr>PowerPoint Presentation</vt:lpstr>
      <vt:lpstr>Dermoid cyst is filled with greasy material (keratin and sebaceous secretions) and shows tufts of hair</vt:lpstr>
      <vt:lpstr>A dermoid cyst showing bone (mesodermal derivative) adjacent to keratinized epidermis (ectodermal derivative). </vt:lpstr>
      <vt:lpstr>This photo shows mesodermal derivatives such as smooth muscle and cartilage and endodermal derivative such as gastrointestinal epithelium.</vt:lpstr>
      <vt:lpstr>PowerPoint Presentation</vt:lpstr>
      <vt:lpstr>Immature teratoma</vt:lpstr>
      <vt:lpstr>PowerPoint Presentation</vt:lpstr>
      <vt:lpstr>Polycystic ovary disease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Wasif Ali Khan</dc:creator>
  <cp:lastModifiedBy>User</cp:lastModifiedBy>
  <cp:revision>35</cp:revision>
  <dcterms:created xsi:type="dcterms:W3CDTF">2006-08-16T00:00:00Z</dcterms:created>
  <dcterms:modified xsi:type="dcterms:W3CDTF">2014-04-14T18:01:11Z</dcterms:modified>
</cp:coreProperties>
</file>